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1" autoAdjust="0"/>
    <p:restoredTop sz="94660"/>
  </p:normalViewPr>
  <p:slideViewPr>
    <p:cSldViewPr snapToGrid="0">
      <p:cViewPr varScale="1">
        <p:scale>
          <a:sx n="89" d="100"/>
          <a:sy n="89" d="100"/>
        </p:scale>
        <p:origin x="12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01B49-0D3B-4BBC-9F48-BF314AEFC4B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EDC97DD6-1BD3-41B0-B9D9-C5FD7CAE33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597FBAE8-3F58-4D63-BDF6-6E6963648A06}"/>
              </a:ext>
            </a:extLst>
          </p:cNvPr>
          <p:cNvSpPr>
            <a:spLocks noGrp="1"/>
          </p:cNvSpPr>
          <p:nvPr>
            <p:ph type="dt" sz="half" idx="10"/>
          </p:nvPr>
        </p:nvSpPr>
        <p:spPr/>
        <p:txBody>
          <a:bodyPr/>
          <a:lstStyle/>
          <a:p>
            <a:fld id="{3BC4547F-1A6A-4F76-A78E-90910AFC2B82}" type="datetimeFigureOut">
              <a:rPr lang="en-GB" smtClean="0"/>
              <a:t>23/01/2024</a:t>
            </a:fld>
            <a:endParaRPr lang="en-GB"/>
          </a:p>
        </p:txBody>
      </p:sp>
      <p:sp>
        <p:nvSpPr>
          <p:cNvPr id="5" name="Footer Placeholder 4">
            <a:extLst>
              <a:ext uri="{FF2B5EF4-FFF2-40B4-BE49-F238E27FC236}">
                <a16:creationId xmlns:a16="http://schemas.microsoft.com/office/drawing/2014/main" id="{856C2D79-900B-4186-B77A-14CDBE9347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9FB9CB-EFD1-436D-B55B-6D5C8F72191B}"/>
              </a:ext>
            </a:extLst>
          </p:cNvPr>
          <p:cNvSpPr>
            <a:spLocks noGrp="1"/>
          </p:cNvSpPr>
          <p:nvPr>
            <p:ph type="sldNum" sz="quarter" idx="12"/>
          </p:nvPr>
        </p:nvSpPr>
        <p:spPr/>
        <p:txBody>
          <a:bodyPr/>
          <a:lstStyle/>
          <a:p>
            <a:fld id="{247B4FBE-61DF-4241-95A0-495DCD0ABC08}" type="slidenum">
              <a:rPr lang="en-GB" smtClean="0"/>
              <a:t>‹#›</a:t>
            </a:fld>
            <a:endParaRPr lang="en-GB"/>
          </a:p>
        </p:txBody>
      </p:sp>
    </p:spTree>
    <p:extLst>
      <p:ext uri="{BB962C8B-B14F-4D97-AF65-F5344CB8AC3E}">
        <p14:creationId xmlns:p14="http://schemas.microsoft.com/office/powerpoint/2010/main" val="1106916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90CB2-EBF0-4803-85F5-EECA92E94812}"/>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63C175D6-9A98-4BC1-85FF-3325AB8E030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9BF33B7-E4F0-47E4-97DC-3A5257E176DF}"/>
              </a:ext>
            </a:extLst>
          </p:cNvPr>
          <p:cNvSpPr>
            <a:spLocks noGrp="1"/>
          </p:cNvSpPr>
          <p:nvPr>
            <p:ph type="dt" sz="half" idx="10"/>
          </p:nvPr>
        </p:nvSpPr>
        <p:spPr/>
        <p:txBody>
          <a:bodyPr/>
          <a:lstStyle/>
          <a:p>
            <a:fld id="{3BC4547F-1A6A-4F76-A78E-90910AFC2B82}" type="datetimeFigureOut">
              <a:rPr lang="en-GB" smtClean="0"/>
              <a:t>23/01/2024</a:t>
            </a:fld>
            <a:endParaRPr lang="en-GB"/>
          </a:p>
        </p:txBody>
      </p:sp>
      <p:sp>
        <p:nvSpPr>
          <p:cNvPr id="5" name="Footer Placeholder 4">
            <a:extLst>
              <a:ext uri="{FF2B5EF4-FFF2-40B4-BE49-F238E27FC236}">
                <a16:creationId xmlns:a16="http://schemas.microsoft.com/office/drawing/2014/main" id="{1CB9A753-179C-4A4C-B0A3-7C568139B1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D4C54C-27CF-449B-AE1E-CE5B738B945E}"/>
              </a:ext>
            </a:extLst>
          </p:cNvPr>
          <p:cNvSpPr>
            <a:spLocks noGrp="1"/>
          </p:cNvSpPr>
          <p:nvPr>
            <p:ph type="sldNum" sz="quarter" idx="12"/>
          </p:nvPr>
        </p:nvSpPr>
        <p:spPr/>
        <p:txBody>
          <a:bodyPr/>
          <a:lstStyle/>
          <a:p>
            <a:fld id="{247B4FBE-61DF-4241-95A0-495DCD0ABC08}" type="slidenum">
              <a:rPr lang="en-GB" smtClean="0"/>
              <a:t>‹#›</a:t>
            </a:fld>
            <a:endParaRPr lang="en-GB"/>
          </a:p>
        </p:txBody>
      </p:sp>
    </p:spTree>
    <p:extLst>
      <p:ext uri="{BB962C8B-B14F-4D97-AF65-F5344CB8AC3E}">
        <p14:creationId xmlns:p14="http://schemas.microsoft.com/office/powerpoint/2010/main" val="2836053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A678E4-32FF-47AB-AA8D-F60E7BFD38D3}"/>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515DCF3F-0B74-4F4A-8362-A89F9A1A31C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0F5486C-6EE9-498D-88FE-6B2BAF2E87A9}"/>
              </a:ext>
            </a:extLst>
          </p:cNvPr>
          <p:cNvSpPr>
            <a:spLocks noGrp="1"/>
          </p:cNvSpPr>
          <p:nvPr>
            <p:ph type="dt" sz="half" idx="10"/>
          </p:nvPr>
        </p:nvSpPr>
        <p:spPr/>
        <p:txBody>
          <a:bodyPr/>
          <a:lstStyle/>
          <a:p>
            <a:fld id="{3BC4547F-1A6A-4F76-A78E-90910AFC2B82}" type="datetimeFigureOut">
              <a:rPr lang="en-GB" smtClean="0"/>
              <a:t>23/01/2024</a:t>
            </a:fld>
            <a:endParaRPr lang="en-GB"/>
          </a:p>
        </p:txBody>
      </p:sp>
      <p:sp>
        <p:nvSpPr>
          <p:cNvPr id="5" name="Footer Placeholder 4">
            <a:extLst>
              <a:ext uri="{FF2B5EF4-FFF2-40B4-BE49-F238E27FC236}">
                <a16:creationId xmlns:a16="http://schemas.microsoft.com/office/drawing/2014/main" id="{DB7DE6C7-7191-49C8-8CD9-CFA8249E6B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BC0EE1-30A7-4722-9507-3118F7D1FE47}"/>
              </a:ext>
            </a:extLst>
          </p:cNvPr>
          <p:cNvSpPr>
            <a:spLocks noGrp="1"/>
          </p:cNvSpPr>
          <p:nvPr>
            <p:ph type="sldNum" sz="quarter" idx="12"/>
          </p:nvPr>
        </p:nvSpPr>
        <p:spPr/>
        <p:txBody>
          <a:bodyPr/>
          <a:lstStyle/>
          <a:p>
            <a:fld id="{247B4FBE-61DF-4241-95A0-495DCD0ABC08}" type="slidenum">
              <a:rPr lang="en-GB" smtClean="0"/>
              <a:t>‹#›</a:t>
            </a:fld>
            <a:endParaRPr lang="en-GB"/>
          </a:p>
        </p:txBody>
      </p:sp>
    </p:spTree>
    <p:extLst>
      <p:ext uri="{BB962C8B-B14F-4D97-AF65-F5344CB8AC3E}">
        <p14:creationId xmlns:p14="http://schemas.microsoft.com/office/powerpoint/2010/main" val="1412769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3DEF1-20D1-422D-A359-8D3D8C43F11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BCC6F60-0B1B-460A-99E4-365FE1C0C44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2883036-CCF0-495F-832B-36D5E7CD2DBF}"/>
              </a:ext>
            </a:extLst>
          </p:cNvPr>
          <p:cNvSpPr>
            <a:spLocks noGrp="1"/>
          </p:cNvSpPr>
          <p:nvPr>
            <p:ph type="dt" sz="half" idx="10"/>
          </p:nvPr>
        </p:nvSpPr>
        <p:spPr/>
        <p:txBody>
          <a:bodyPr/>
          <a:lstStyle/>
          <a:p>
            <a:fld id="{3BC4547F-1A6A-4F76-A78E-90910AFC2B82}" type="datetimeFigureOut">
              <a:rPr lang="en-GB" smtClean="0"/>
              <a:t>23/01/2024</a:t>
            </a:fld>
            <a:endParaRPr lang="en-GB"/>
          </a:p>
        </p:txBody>
      </p:sp>
      <p:sp>
        <p:nvSpPr>
          <p:cNvPr id="5" name="Footer Placeholder 4">
            <a:extLst>
              <a:ext uri="{FF2B5EF4-FFF2-40B4-BE49-F238E27FC236}">
                <a16:creationId xmlns:a16="http://schemas.microsoft.com/office/drawing/2014/main" id="{0F451FF5-B67A-4114-8351-4F94CDEDAB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E65625-4348-440E-93C1-40549A591A09}"/>
              </a:ext>
            </a:extLst>
          </p:cNvPr>
          <p:cNvSpPr>
            <a:spLocks noGrp="1"/>
          </p:cNvSpPr>
          <p:nvPr>
            <p:ph type="sldNum" sz="quarter" idx="12"/>
          </p:nvPr>
        </p:nvSpPr>
        <p:spPr/>
        <p:txBody>
          <a:bodyPr/>
          <a:lstStyle/>
          <a:p>
            <a:fld id="{247B4FBE-61DF-4241-95A0-495DCD0ABC08}" type="slidenum">
              <a:rPr lang="en-GB" smtClean="0"/>
              <a:t>‹#›</a:t>
            </a:fld>
            <a:endParaRPr lang="en-GB"/>
          </a:p>
        </p:txBody>
      </p:sp>
    </p:spTree>
    <p:extLst>
      <p:ext uri="{BB962C8B-B14F-4D97-AF65-F5344CB8AC3E}">
        <p14:creationId xmlns:p14="http://schemas.microsoft.com/office/powerpoint/2010/main" val="1553510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DF380-94EF-4970-99AE-E0587FEBF2D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0FEA4E80-45BB-4617-94FA-4DC881B214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A3BEB4A-407E-4DE8-8409-D88D9F229B18}"/>
              </a:ext>
            </a:extLst>
          </p:cNvPr>
          <p:cNvSpPr>
            <a:spLocks noGrp="1"/>
          </p:cNvSpPr>
          <p:nvPr>
            <p:ph type="dt" sz="half" idx="10"/>
          </p:nvPr>
        </p:nvSpPr>
        <p:spPr/>
        <p:txBody>
          <a:bodyPr/>
          <a:lstStyle/>
          <a:p>
            <a:fld id="{3BC4547F-1A6A-4F76-A78E-90910AFC2B82}" type="datetimeFigureOut">
              <a:rPr lang="en-GB" smtClean="0"/>
              <a:t>23/01/2024</a:t>
            </a:fld>
            <a:endParaRPr lang="en-GB"/>
          </a:p>
        </p:txBody>
      </p:sp>
      <p:sp>
        <p:nvSpPr>
          <p:cNvPr id="5" name="Footer Placeholder 4">
            <a:extLst>
              <a:ext uri="{FF2B5EF4-FFF2-40B4-BE49-F238E27FC236}">
                <a16:creationId xmlns:a16="http://schemas.microsoft.com/office/drawing/2014/main" id="{D68D5D9F-0327-44B6-88E5-BF37EB896E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748F31-4BF6-4D5C-B524-DE6BF7FADBC8}"/>
              </a:ext>
            </a:extLst>
          </p:cNvPr>
          <p:cNvSpPr>
            <a:spLocks noGrp="1"/>
          </p:cNvSpPr>
          <p:nvPr>
            <p:ph type="sldNum" sz="quarter" idx="12"/>
          </p:nvPr>
        </p:nvSpPr>
        <p:spPr/>
        <p:txBody>
          <a:bodyPr/>
          <a:lstStyle/>
          <a:p>
            <a:fld id="{247B4FBE-61DF-4241-95A0-495DCD0ABC08}" type="slidenum">
              <a:rPr lang="en-GB" smtClean="0"/>
              <a:t>‹#›</a:t>
            </a:fld>
            <a:endParaRPr lang="en-GB"/>
          </a:p>
        </p:txBody>
      </p:sp>
    </p:spTree>
    <p:extLst>
      <p:ext uri="{BB962C8B-B14F-4D97-AF65-F5344CB8AC3E}">
        <p14:creationId xmlns:p14="http://schemas.microsoft.com/office/powerpoint/2010/main" val="356492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3F9B8-C8A0-4F3E-BA9C-94528F1D0DBC}"/>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45B33EC7-813B-4F1A-9BDC-A8886125DAF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24DE4B94-B8D1-455D-995D-23FEC7036DD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4F5AFE29-DA72-4848-9F96-1023BBCAAF8D}"/>
              </a:ext>
            </a:extLst>
          </p:cNvPr>
          <p:cNvSpPr>
            <a:spLocks noGrp="1"/>
          </p:cNvSpPr>
          <p:nvPr>
            <p:ph type="dt" sz="half" idx="10"/>
          </p:nvPr>
        </p:nvSpPr>
        <p:spPr/>
        <p:txBody>
          <a:bodyPr/>
          <a:lstStyle/>
          <a:p>
            <a:fld id="{3BC4547F-1A6A-4F76-A78E-90910AFC2B82}" type="datetimeFigureOut">
              <a:rPr lang="en-GB" smtClean="0"/>
              <a:t>23/01/2024</a:t>
            </a:fld>
            <a:endParaRPr lang="en-GB"/>
          </a:p>
        </p:txBody>
      </p:sp>
      <p:sp>
        <p:nvSpPr>
          <p:cNvPr id="6" name="Footer Placeholder 5">
            <a:extLst>
              <a:ext uri="{FF2B5EF4-FFF2-40B4-BE49-F238E27FC236}">
                <a16:creationId xmlns:a16="http://schemas.microsoft.com/office/drawing/2014/main" id="{0A034C18-5938-4A25-A0F0-411C37CE24C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E466EF-686F-48BA-AD53-27691C19484F}"/>
              </a:ext>
            </a:extLst>
          </p:cNvPr>
          <p:cNvSpPr>
            <a:spLocks noGrp="1"/>
          </p:cNvSpPr>
          <p:nvPr>
            <p:ph type="sldNum" sz="quarter" idx="12"/>
          </p:nvPr>
        </p:nvSpPr>
        <p:spPr/>
        <p:txBody>
          <a:bodyPr/>
          <a:lstStyle/>
          <a:p>
            <a:fld id="{247B4FBE-61DF-4241-95A0-495DCD0ABC08}" type="slidenum">
              <a:rPr lang="en-GB" smtClean="0"/>
              <a:t>‹#›</a:t>
            </a:fld>
            <a:endParaRPr lang="en-GB"/>
          </a:p>
        </p:txBody>
      </p:sp>
    </p:spTree>
    <p:extLst>
      <p:ext uri="{BB962C8B-B14F-4D97-AF65-F5344CB8AC3E}">
        <p14:creationId xmlns:p14="http://schemas.microsoft.com/office/powerpoint/2010/main" val="2833995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7B074-56B6-4A3B-9E37-D73699C62C00}"/>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97F48153-9CEE-4B78-B49B-CB597DD58E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2D0FE91-96F0-43DC-BFAD-5041AA0C8E2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B639B51-D4B6-4167-8BB9-487F8F385B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0887F42-C95C-47F0-945B-415C74B17E1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1504FA31-F2F6-4AB4-83CC-2B29DE1EDE3D}"/>
              </a:ext>
            </a:extLst>
          </p:cNvPr>
          <p:cNvSpPr>
            <a:spLocks noGrp="1"/>
          </p:cNvSpPr>
          <p:nvPr>
            <p:ph type="dt" sz="half" idx="10"/>
          </p:nvPr>
        </p:nvSpPr>
        <p:spPr/>
        <p:txBody>
          <a:bodyPr/>
          <a:lstStyle/>
          <a:p>
            <a:fld id="{3BC4547F-1A6A-4F76-A78E-90910AFC2B82}" type="datetimeFigureOut">
              <a:rPr lang="en-GB" smtClean="0"/>
              <a:t>23/01/2024</a:t>
            </a:fld>
            <a:endParaRPr lang="en-GB"/>
          </a:p>
        </p:txBody>
      </p:sp>
      <p:sp>
        <p:nvSpPr>
          <p:cNvPr id="8" name="Footer Placeholder 7">
            <a:extLst>
              <a:ext uri="{FF2B5EF4-FFF2-40B4-BE49-F238E27FC236}">
                <a16:creationId xmlns:a16="http://schemas.microsoft.com/office/drawing/2014/main" id="{1ED4C66A-D531-4F82-B25C-966F07A779F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41664EF-3402-49F6-B1C7-35893D625F5A}"/>
              </a:ext>
            </a:extLst>
          </p:cNvPr>
          <p:cNvSpPr>
            <a:spLocks noGrp="1"/>
          </p:cNvSpPr>
          <p:nvPr>
            <p:ph type="sldNum" sz="quarter" idx="12"/>
          </p:nvPr>
        </p:nvSpPr>
        <p:spPr/>
        <p:txBody>
          <a:bodyPr/>
          <a:lstStyle/>
          <a:p>
            <a:fld id="{247B4FBE-61DF-4241-95A0-495DCD0ABC08}" type="slidenum">
              <a:rPr lang="en-GB" smtClean="0"/>
              <a:t>‹#›</a:t>
            </a:fld>
            <a:endParaRPr lang="en-GB"/>
          </a:p>
        </p:txBody>
      </p:sp>
    </p:spTree>
    <p:extLst>
      <p:ext uri="{BB962C8B-B14F-4D97-AF65-F5344CB8AC3E}">
        <p14:creationId xmlns:p14="http://schemas.microsoft.com/office/powerpoint/2010/main" val="3044710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8E796-ADD7-4270-8692-ACC50BB88857}"/>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E692481C-DCAF-48C0-AD45-85DD2B7235D3}"/>
              </a:ext>
            </a:extLst>
          </p:cNvPr>
          <p:cNvSpPr>
            <a:spLocks noGrp="1"/>
          </p:cNvSpPr>
          <p:nvPr>
            <p:ph type="dt" sz="half" idx="10"/>
          </p:nvPr>
        </p:nvSpPr>
        <p:spPr/>
        <p:txBody>
          <a:bodyPr/>
          <a:lstStyle/>
          <a:p>
            <a:fld id="{3BC4547F-1A6A-4F76-A78E-90910AFC2B82}" type="datetimeFigureOut">
              <a:rPr lang="en-GB" smtClean="0"/>
              <a:t>23/01/2024</a:t>
            </a:fld>
            <a:endParaRPr lang="en-GB"/>
          </a:p>
        </p:txBody>
      </p:sp>
      <p:sp>
        <p:nvSpPr>
          <p:cNvPr id="4" name="Footer Placeholder 3">
            <a:extLst>
              <a:ext uri="{FF2B5EF4-FFF2-40B4-BE49-F238E27FC236}">
                <a16:creationId xmlns:a16="http://schemas.microsoft.com/office/drawing/2014/main" id="{E679FA8D-CFD2-4261-ABC4-504AD4F4207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90F42F3-932F-42F8-8F68-260CB46ADE3E}"/>
              </a:ext>
            </a:extLst>
          </p:cNvPr>
          <p:cNvSpPr>
            <a:spLocks noGrp="1"/>
          </p:cNvSpPr>
          <p:nvPr>
            <p:ph type="sldNum" sz="quarter" idx="12"/>
          </p:nvPr>
        </p:nvSpPr>
        <p:spPr/>
        <p:txBody>
          <a:bodyPr/>
          <a:lstStyle/>
          <a:p>
            <a:fld id="{247B4FBE-61DF-4241-95A0-495DCD0ABC08}" type="slidenum">
              <a:rPr lang="en-GB" smtClean="0"/>
              <a:t>‹#›</a:t>
            </a:fld>
            <a:endParaRPr lang="en-GB"/>
          </a:p>
        </p:txBody>
      </p:sp>
    </p:spTree>
    <p:extLst>
      <p:ext uri="{BB962C8B-B14F-4D97-AF65-F5344CB8AC3E}">
        <p14:creationId xmlns:p14="http://schemas.microsoft.com/office/powerpoint/2010/main" val="4092400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95F6E6-C791-49BF-A272-B35584AF9C51}"/>
              </a:ext>
            </a:extLst>
          </p:cNvPr>
          <p:cNvSpPr>
            <a:spLocks noGrp="1"/>
          </p:cNvSpPr>
          <p:nvPr>
            <p:ph type="dt" sz="half" idx="10"/>
          </p:nvPr>
        </p:nvSpPr>
        <p:spPr/>
        <p:txBody>
          <a:bodyPr/>
          <a:lstStyle/>
          <a:p>
            <a:fld id="{3BC4547F-1A6A-4F76-A78E-90910AFC2B82}" type="datetimeFigureOut">
              <a:rPr lang="en-GB" smtClean="0"/>
              <a:t>23/01/2024</a:t>
            </a:fld>
            <a:endParaRPr lang="en-GB"/>
          </a:p>
        </p:txBody>
      </p:sp>
      <p:sp>
        <p:nvSpPr>
          <p:cNvPr id="3" name="Footer Placeholder 2">
            <a:extLst>
              <a:ext uri="{FF2B5EF4-FFF2-40B4-BE49-F238E27FC236}">
                <a16:creationId xmlns:a16="http://schemas.microsoft.com/office/drawing/2014/main" id="{DEF00B31-FE39-4CDD-B65F-A0E57A42B9E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065B552-4C87-429D-BB8A-54969FDEDBB6}"/>
              </a:ext>
            </a:extLst>
          </p:cNvPr>
          <p:cNvSpPr>
            <a:spLocks noGrp="1"/>
          </p:cNvSpPr>
          <p:nvPr>
            <p:ph type="sldNum" sz="quarter" idx="12"/>
          </p:nvPr>
        </p:nvSpPr>
        <p:spPr/>
        <p:txBody>
          <a:bodyPr/>
          <a:lstStyle/>
          <a:p>
            <a:fld id="{247B4FBE-61DF-4241-95A0-495DCD0ABC08}" type="slidenum">
              <a:rPr lang="en-GB" smtClean="0"/>
              <a:t>‹#›</a:t>
            </a:fld>
            <a:endParaRPr lang="en-GB"/>
          </a:p>
        </p:txBody>
      </p:sp>
    </p:spTree>
    <p:extLst>
      <p:ext uri="{BB962C8B-B14F-4D97-AF65-F5344CB8AC3E}">
        <p14:creationId xmlns:p14="http://schemas.microsoft.com/office/powerpoint/2010/main" val="1012350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C22D-8B08-4B9F-B137-6BF562E9ECB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087B2F26-AE84-45AF-9B06-74ADC2F69D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0F615812-E086-41DA-B496-F984CB82A7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440566D-B299-4107-B713-8558B1818565}"/>
              </a:ext>
            </a:extLst>
          </p:cNvPr>
          <p:cNvSpPr>
            <a:spLocks noGrp="1"/>
          </p:cNvSpPr>
          <p:nvPr>
            <p:ph type="dt" sz="half" idx="10"/>
          </p:nvPr>
        </p:nvSpPr>
        <p:spPr/>
        <p:txBody>
          <a:bodyPr/>
          <a:lstStyle/>
          <a:p>
            <a:fld id="{3BC4547F-1A6A-4F76-A78E-90910AFC2B82}" type="datetimeFigureOut">
              <a:rPr lang="en-GB" smtClean="0"/>
              <a:t>23/01/2024</a:t>
            </a:fld>
            <a:endParaRPr lang="en-GB"/>
          </a:p>
        </p:txBody>
      </p:sp>
      <p:sp>
        <p:nvSpPr>
          <p:cNvPr id="6" name="Footer Placeholder 5">
            <a:extLst>
              <a:ext uri="{FF2B5EF4-FFF2-40B4-BE49-F238E27FC236}">
                <a16:creationId xmlns:a16="http://schemas.microsoft.com/office/drawing/2014/main" id="{B7075397-504F-4091-B293-9F012DCCE4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787938F-F85F-46EF-B284-7391A78D31D0}"/>
              </a:ext>
            </a:extLst>
          </p:cNvPr>
          <p:cNvSpPr>
            <a:spLocks noGrp="1"/>
          </p:cNvSpPr>
          <p:nvPr>
            <p:ph type="sldNum" sz="quarter" idx="12"/>
          </p:nvPr>
        </p:nvSpPr>
        <p:spPr/>
        <p:txBody>
          <a:bodyPr/>
          <a:lstStyle/>
          <a:p>
            <a:fld id="{247B4FBE-61DF-4241-95A0-495DCD0ABC08}" type="slidenum">
              <a:rPr lang="en-GB" smtClean="0"/>
              <a:t>‹#›</a:t>
            </a:fld>
            <a:endParaRPr lang="en-GB"/>
          </a:p>
        </p:txBody>
      </p:sp>
    </p:spTree>
    <p:extLst>
      <p:ext uri="{BB962C8B-B14F-4D97-AF65-F5344CB8AC3E}">
        <p14:creationId xmlns:p14="http://schemas.microsoft.com/office/powerpoint/2010/main" val="2163636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18B31-6982-45FA-8506-35D006B504A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0EA3A264-621F-45F1-8D56-D71F9B3FA6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D8F61BD-D8E0-4418-8C5D-D428FD45CC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5D18FA1-5F3C-4DA6-A55E-7A5674E65045}"/>
              </a:ext>
            </a:extLst>
          </p:cNvPr>
          <p:cNvSpPr>
            <a:spLocks noGrp="1"/>
          </p:cNvSpPr>
          <p:nvPr>
            <p:ph type="dt" sz="half" idx="10"/>
          </p:nvPr>
        </p:nvSpPr>
        <p:spPr/>
        <p:txBody>
          <a:bodyPr/>
          <a:lstStyle/>
          <a:p>
            <a:fld id="{3BC4547F-1A6A-4F76-A78E-90910AFC2B82}" type="datetimeFigureOut">
              <a:rPr lang="en-GB" smtClean="0"/>
              <a:t>23/01/2024</a:t>
            </a:fld>
            <a:endParaRPr lang="en-GB"/>
          </a:p>
        </p:txBody>
      </p:sp>
      <p:sp>
        <p:nvSpPr>
          <p:cNvPr id="6" name="Footer Placeholder 5">
            <a:extLst>
              <a:ext uri="{FF2B5EF4-FFF2-40B4-BE49-F238E27FC236}">
                <a16:creationId xmlns:a16="http://schemas.microsoft.com/office/drawing/2014/main" id="{AFD0B9DB-3393-4D2B-B5BB-95BE562042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61AA9D-548F-4F73-B0A1-964974F081F8}"/>
              </a:ext>
            </a:extLst>
          </p:cNvPr>
          <p:cNvSpPr>
            <a:spLocks noGrp="1"/>
          </p:cNvSpPr>
          <p:nvPr>
            <p:ph type="sldNum" sz="quarter" idx="12"/>
          </p:nvPr>
        </p:nvSpPr>
        <p:spPr/>
        <p:txBody>
          <a:bodyPr/>
          <a:lstStyle/>
          <a:p>
            <a:fld id="{247B4FBE-61DF-4241-95A0-495DCD0ABC08}" type="slidenum">
              <a:rPr lang="en-GB" smtClean="0"/>
              <a:t>‹#›</a:t>
            </a:fld>
            <a:endParaRPr lang="en-GB"/>
          </a:p>
        </p:txBody>
      </p:sp>
    </p:spTree>
    <p:extLst>
      <p:ext uri="{BB962C8B-B14F-4D97-AF65-F5344CB8AC3E}">
        <p14:creationId xmlns:p14="http://schemas.microsoft.com/office/powerpoint/2010/main" val="1775695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8921DE-CB73-4E6A-A01F-1239258C08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D117CD59-A6B0-41B5-B426-0003E94260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83603B0-D9E7-414A-BFF7-2D0DF08B26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C4547F-1A6A-4F76-A78E-90910AFC2B82}" type="datetimeFigureOut">
              <a:rPr lang="en-GB" smtClean="0"/>
              <a:t>23/01/2024</a:t>
            </a:fld>
            <a:endParaRPr lang="en-GB"/>
          </a:p>
        </p:txBody>
      </p:sp>
      <p:sp>
        <p:nvSpPr>
          <p:cNvPr id="5" name="Footer Placeholder 4">
            <a:extLst>
              <a:ext uri="{FF2B5EF4-FFF2-40B4-BE49-F238E27FC236}">
                <a16:creationId xmlns:a16="http://schemas.microsoft.com/office/drawing/2014/main" id="{99548897-BDEA-4688-8E83-3CDD53F6B7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C984E49-C49C-44E0-9042-2119EC3B2C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B4FBE-61DF-4241-95A0-495DCD0ABC08}" type="slidenum">
              <a:rPr lang="en-GB" smtClean="0"/>
              <a:t>‹#›</a:t>
            </a:fld>
            <a:endParaRPr lang="en-GB"/>
          </a:p>
        </p:txBody>
      </p:sp>
    </p:spTree>
    <p:extLst>
      <p:ext uri="{BB962C8B-B14F-4D97-AF65-F5344CB8AC3E}">
        <p14:creationId xmlns:p14="http://schemas.microsoft.com/office/powerpoint/2010/main" val="824004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mailto:gordon.davis@stpauls.greenwich.sch.uk"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yN7wTcxK408&amp;ab_channel=theDofEUK"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elcome to DofE - YouTube">
            <a:extLst>
              <a:ext uri="{FF2B5EF4-FFF2-40B4-BE49-F238E27FC236}">
                <a16:creationId xmlns:a16="http://schemas.microsoft.com/office/drawing/2014/main" id="{0DADA6B0-87F3-431E-8EBA-842FDAF202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48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1413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Welcome to DofE - YouTube">
            <a:extLst>
              <a:ext uri="{FF2B5EF4-FFF2-40B4-BE49-F238E27FC236}">
                <a16:creationId xmlns:a16="http://schemas.microsoft.com/office/drawing/2014/main" id="{F7729828-9839-4316-A740-3F65BD32AA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7057"/>
          <a:stretch/>
        </p:blipFill>
        <p:spPr bwMode="auto">
          <a:xfrm>
            <a:off x="2732442" y="1089661"/>
            <a:ext cx="5852160" cy="212597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757F9466-010D-48D9-8882-867427E43DA7}"/>
              </a:ext>
            </a:extLst>
          </p:cNvPr>
          <p:cNvPicPr>
            <a:picLocks noChangeAspect="1"/>
          </p:cNvPicPr>
          <p:nvPr/>
        </p:nvPicPr>
        <p:blipFill rotWithShape="1">
          <a:blip r:embed="rId3"/>
          <a:srcRect l="3342" b="3879"/>
          <a:stretch/>
        </p:blipFill>
        <p:spPr>
          <a:xfrm>
            <a:off x="64770" y="3429000"/>
            <a:ext cx="2981324" cy="1935481"/>
          </a:xfrm>
          <a:prstGeom prst="rect">
            <a:avLst/>
          </a:prstGeom>
        </p:spPr>
      </p:pic>
      <p:pic>
        <p:nvPicPr>
          <p:cNvPr id="2050" name="Picture 2" descr="Welcome | Job opportunities with St Paul's Academy | Hays UK">
            <a:extLst>
              <a:ext uri="{FF2B5EF4-FFF2-40B4-BE49-F238E27FC236}">
                <a16:creationId xmlns:a16="http://schemas.microsoft.com/office/drawing/2014/main" id="{0055672A-DF74-46E5-A9A8-0B0F3BBBFE2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0330" y="0"/>
            <a:ext cx="6667500" cy="108966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6A4A2927-D4E2-4175-A44C-7D38976DBE72}"/>
              </a:ext>
            </a:extLst>
          </p:cNvPr>
          <p:cNvSpPr txBox="1"/>
          <p:nvPr/>
        </p:nvSpPr>
        <p:spPr>
          <a:xfrm>
            <a:off x="3181350" y="3215640"/>
            <a:ext cx="8945880" cy="3693319"/>
          </a:xfrm>
          <a:prstGeom prst="rect">
            <a:avLst/>
          </a:prstGeom>
          <a:noFill/>
        </p:spPr>
        <p:txBody>
          <a:bodyPr wrap="square" rtlCol="0">
            <a:spAutoFit/>
          </a:bodyPr>
          <a:lstStyle/>
          <a:p>
            <a:r>
              <a:rPr lang="en-US" dirty="0"/>
              <a:t>Welcome to the Duke of Edinburgh parent and student support hub at St Paul’s Academy. On this page you will find useful links connecting you to relevant sites and articles supporting your child’s journey through the award.</a:t>
            </a:r>
          </a:p>
          <a:p>
            <a:endParaRPr lang="en-US" dirty="0"/>
          </a:p>
          <a:p>
            <a:r>
              <a:rPr lang="en-US" dirty="0"/>
              <a:t>I would like to take this opportunity to extend my congratulations to all of the students who have now embarked on the Bronze Award and wish you the best in luck to the completion of it. I would also like to extend support to any parents who would like guidance on the award. Please do not hesitate to contact me on my details below. </a:t>
            </a:r>
          </a:p>
          <a:p>
            <a:endParaRPr lang="en-US" dirty="0"/>
          </a:p>
          <a:p>
            <a:r>
              <a:rPr lang="en-US" dirty="0"/>
              <a:t>Kindest regard,</a:t>
            </a:r>
          </a:p>
          <a:p>
            <a:endParaRPr lang="en-US" dirty="0"/>
          </a:p>
          <a:p>
            <a:r>
              <a:rPr lang="en-US" dirty="0"/>
              <a:t>Mr. Davis </a:t>
            </a:r>
            <a:r>
              <a:rPr lang="en-US" dirty="0" smtClean="0"/>
              <a:t>(</a:t>
            </a:r>
            <a:r>
              <a:rPr lang="en-US" dirty="0" smtClean="0">
                <a:hlinkClick r:id="rId5"/>
              </a:rPr>
              <a:t>gordon.davis@stpauls.greenwich.sch.uk</a:t>
            </a:r>
            <a:r>
              <a:rPr lang="en-US" dirty="0" smtClean="0"/>
              <a:t>)</a:t>
            </a:r>
            <a:endParaRPr lang="en-US" dirty="0"/>
          </a:p>
          <a:p>
            <a:endParaRPr lang="en-US" dirty="0"/>
          </a:p>
        </p:txBody>
      </p:sp>
      <p:pic>
        <p:nvPicPr>
          <p:cNvPr id="9" name="Picture 8">
            <a:extLst>
              <a:ext uri="{FF2B5EF4-FFF2-40B4-BE49-F238E27FC236}">
                <a16:creationId xmlns:a16="http://schemas.microsoft.com/office/drawing/2014/main" id="{626EFB91-71A3-4126-8A20-3FC213E141B5}"/>
              </a:ext>
            </a:extLst>
          </p:cNvPr>
          <p:cNvPicPr>
            <a:picLocks noChangeAspect="1"/>
          </p:cNvPicPr>
          <p:nvPr/>
        </p:nvPicPr>
        <p:blipFill rotWithShape="1">
          <a:blip r:embed="rId6"/>
          <a:srcRect b="910"/>
          <a:stretch/>
        </p:blipFill>
        <p:spPr>
          <a:xfrm>
            <a:off x="10319610" y="9914"/>
            <a:ext cx="1872389" cy="1079748"/>
          </a:xfrm>
          <a:prstGeom prst="rect">
            <a:avLst/>
          </a:prstGeom>
        </p:spPr>
      </p:pic>
      <p:pic>
        <p:nvPicPr>
          <p:cNvPr id="11" name="Picture 10">
            <a:extLst>
              <a:ext uri="{FF2B5EF4-FFF2-40B4-BE49-F238E27FC236}">
                <a16:creationId xmlns:a16="http://schemas.microsoft.com/office/drawing/2014/main" id="{95C8C2EA-979D-4715-9720-84EAEF75DC48}"/>
              </a:ext>
            </a:extLst>
          </p:cNvPr>
          <p:cNvPicPr>
            <a:picLocks noChangeAspect="1"/>
          </p:cNvPicPr>
          <p:nvPr/>
        </p:nvPicPr>
        <p:blipFill rotWithShape="1">
          <a:blip r:embed="rId6"/>
          <a:srcRect b="910"/>
          <a:stretch/>
        </p:blipFill>
        <p:spPr>
          <a:xfrm>
            <a:off x="0" y="9914"/>
            <a:ext cx="1872389" cy="1079748"/>
          </a:xfrm>
          <a:prstGeom prst="rect">
            <a:avLst/>
          </a:prstGeom>
        </p:spPr>
      </p:pic>
    </p:spTree>
    <p:extLst>
      <p:ext uri="{BB962C8B-B14F-4D97-AF65-F5344CB8AC3E}">
        <p14:creationId xmlns:p14="http://schemas.microsoft.com/office/powerpoint/2010/main" val="2739318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9443356D-C2D9-4CA5-9BAC-ED3DF1E82CF1}"/>
              </a:ext>
            </a:extLst>
          </p:cNvPr>
          <p:cNvPicPr>
            <a:picLocks noChangeAspect="1"/>
          </p:cNvPicPr>
          <p:nvPr/>
        </p:nvPicPr>
        <p:blipFill>
          <a:blip r:embed="rId2"/>
          <a:stretch>
            <a:fillRect/>
          </a:stretch>
        </p:blipFill>
        <p:spPr>
          <a:xfrm>
            <a:off x="0" y="0"/>
            <a:ext cx="12192000" cy="6873973"/>
          </a:xfrm>
          <a:prstGeom prst="rect">
            <a:avLst/>
          </a:prstGeom>
        </p:spPr>
      </p:pic>
      <p:sp>
        <p:nvSpPr>
          <p:cNvPr id="5" name="TextBox 4">
            <a:extLst>
              <a:ext uri="{FF2B5EF4-FFF2-40B4-BE49-F238E27FC236}">
                <a16:creationId xmlns:a16="http://schemas.microsoft.com/office/drawing/2014/main" id="{7B96ABDF-ABF1-49B9-9F05-0789CDD014A0}"/>
              </a:ext>
            </a:extLst>
          </p:cNvPr>
          <p:cNvSpPr txBox="1"/>
          <p:nvPr/>
        </p:nvSpPr>
        <p:spPr>
          <a:xfrm>
            <a:off x="-274320" y="0"/>
            <a:ext cx="10208734" cy="1107996"/>
          </a:xfrm>
          <a:prstGeom prst="rect">
            <a:avLst/>
          </a:prstGeom>
          <a:noFill/>
        </p:spPr>
        <p:txBody>
          <a:bodyPr wrap="square">
            <a:spAutoFit/>
          </a:bodyPr>
          <a:lstStyle/>
          <a:p>
            <a:pPr algn="ctr"/>
            <a:r>
              <a:rPr lang="en-GB" sz="6600" b="1" cap="none" spc="0" dirty="0">
                <a:ln w="6600">
                  <a:solidFill>
                    <a:schemeClr val="accent2"/>
                  </a:solidFill>
                  <a:prstDash val="solid"/>
                </a:ln>
                <a:solidFill>
                  <a:srgbClr val="FFFFFF"/>
                </a:solidFill>
                <a:effectLst>
                  <a:outerShdw dist="38100" dir="2700000" algn="tl" rotWithShape="0">
                    <a:schemeClr val="accent2"/>
                  </a:outerShdw>
                </a:effectLst>
              </a:rPr>
              <a:t>Be Who </a:t>
            </a:r>
            <a:r>
              <a:rPr lang="en-GB" sz="6600" b="1" u="sng" dirty="0">
                <a:ln w="6600">
                  <a:solidFill>
                    <a:schemeClr val="accent2"/>
                  </a:solidFill>
                  <a:prstDash val="solid"/>
                </a:ln>
                <a:solidFill>
                  <a:srgbClr val="FFFF00"/>
                </a:solidFill>
                <a:effectLst>
                  <a:outerShdw dist="38100" dir="2700000" algn="tl" rotWithShape="0">
                    <a:schemeClr val="accent2"/>
                  </a:outerShdw>
                </a:effectLst>
              </a:rPr>
              <a:t>YOU</a:t>
            </a:r>
            <a:r>
              <a:rPr lang="en-GB" sz="6600" b="1" cap="none" spc="0" dirty="0">
                <a:ln w="6600">
                  <a:solidFill>
                    <a:schemeClr val="accent2"/>
                  </a:solidFill>
                  <a:prstDash val="solid"/>
                </a:ln>
                <a:solidFill>
                  <a:srgbClr val="FFFFFF"/>
                </a:solidFill>
                <a:effectLst>
                  <a:outerShdw dist="38100" dir="2700000" algn="tl" rotWithShape="0">
                    <a:schemeClr val="accent2"/>
                  </a:outerShdw>
                </a:effectLst>
              </a:rPr>
              <a:t> </a:t>
            </a:r>
            <a:r>
              <a:rPr lang="en-GB" sz="6600" b="1" dirty="0">
                <a:ln w="6600">
                  <a:solidFill>
                    <a:schemeClr val="accent2"/>
                  </a:solidFill>
                  <a:prstDash val="solid"/>
                </a:ln>
                <a:solidFill>
                  <a:srgbClr val="FFFFFF"/>
                </a:solidFill>
                <a:effectLst>
                  <a:outerShdw dist="38100" dir="2700000" algn="tl" rotWithShape="0">
                    <a:schemeClr val="accent2"/>
                  </a:outerShdw>
                </a:effectLst>
              </a:rPr>
              <a:t>W</a:t>
            </a:r>
            <a:r>
              <a:rPr lang="en-GB" sz="6600" b="1" cap="none" spc="0" dirty="0">
                <a:ln w="6600">
                  <a:solidFill>
                    <a:schemeClr val="accent2"/>
                  </a:solidFill>
                  <a:prstDash val="solid"/>
                </a:ln>
                <a:solidFill>
                  <a:srgbClr val="FFFFFF"/>
                </a:solidFill>
                <a:effectLst>
                  <a:outerShdw dist="38100" dir="2700000" algn="tl" rotWithShape="0">
                    <a:schemeClr val="accent2"/>
                  </a:outerShdw>
                </a:effectLst>
              </a:rPr>
              <a:t>ant to Be!</a:t>
            </a:r>
          </a:p>
        </p:txBody>
      </p:sp>
      <p:sp>
        <p:nvSpPr>
          <p:cNvPr id="8" name="Arrow: Left 7">
            <a:extLst>
              <a:ext uri="{FF2B5EF4-FFF2-40B4-BE49-F238E27FC236}">
                <a16:creationId xmlns:a16="http://schemas.microsoft.com/office/drawing/2014/main" id="{F0B6F132-CB24-4708-A0E0-CB8F3FC2AF8A}"/>
              </a:ext>
            </a:extLst>
          </p:cNvPr>
          <p:cNvSpPr/>
          <p:nvPr/>
        </p:nvSpPr>
        <p:spPr>
          <a:xfrm>
            <a:off x="9239315" y="1588575"/>
            <a:ext cx="867905" cy="5889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128B2E45-BC1D-4153-BC75-8F8D0764C644}"/>
              </a:ext>
            </a:extLst>
          </p:cNvPr>
          <p:cNvSpPr txBox="1"/>
          <p:nvPr/>
        </p:nvSpPr>
        <p:spPr>
          <a:xfrm>
            <a:off x="10244380" y="1421378"/>
            <a:ext cx="1494295" cy="923330"/>
          </a:xfrm>
          <a:prstGeom prst="rect">
            <a:avLst/>
          </a:prstGeom>
          <a:noFill/>
        </p:spPr>
        <p:txBody>
          <a:bodyPr wrap="square" rtlCol="0">
            <a:spAutoFit/>
          </a:bodyPr>
          <a:lstStyle/>
          <a:p>
            <a:r>
              <a:rPr lang="en-US" dirty="0"/>
              <a:t>Please embed this into the website.</a:t>
            </a:r>
            <a:endParaRPr lang="en-GB" dirty="0"/>
          </a:p>
        </p:txBody>
      </p:sp>
      <p:sp>
        <p:nvSpPr>
          <p:cNvPr id="13" name="TextBox 12">
            <a:extLst>
              <a:ext uri="{FF2B5EF4-FFF2-40B4-BE49-F238E27FC236}">
                <a16:creationId xmlns:a16="http://schemas.microsoft.com/office/drawing/2014/main" id="{19400B02-C4B7-46C3-BDD5-241AC3F092F4}"/>
              </a:ext>
            </a:extLst>
          </p:cNvPr>
          <p:cNvSpPr txBox="1"/>
          <p:nvPr/>
        </p:nvSpPr>
        <p:spPr>
          <a:xfrm>
            <a:off x="251848" y="2344708"/>
            <a:ext cx="11688304" cy="3416320"/>
          </a:xfrm>
          <a:prstGeom prst="rect">
            <a:avLst/>
          </a:prstGeom>
          <a:noFill/>
        </p:spPr>
        <p:txBody>
          <a:bodyPr wrap="square">
            <a:spAutoFit/>
          </a:bodyPr>
          <a:lstStyle/>
          <a:p>
            <a:pPr fontAlgn="t"/>
            <a:r>
              <a:rPr lang="en-GB" sz="1800" b="0" i="0" kern="1200" dirty="0">
                <a:solidFill>
                  <a:schemeClr val="tx1"/>
                </a:solidFill>
                <a:effectLst/>
                <a:latin typeface="+mn-lt"/>
                <a:ea typeface="+mn-ea"/>
                <a:cs typeface="+mn-cs"/>
              </a:rPr>
              <a:t>Duke of Edinburgh provides a platform for the young people of St Paul’s the platform to challenge themselves at St Paul’s and to develop leadership, stewardship and many other skills that would benefit them in as they move on to Sixth Form providers.</a:t>
            </a:r>
          </a:p>
          <a:p>
            <a:pPr fontAlgn="t"/>
            <a:endParaRPr lang="en-GB" dirty="0"/>
          </a:p>
          <a:p>
            <a:pPr fontAlgn="t"/>
            <a:r>
              <a:rPr lang="en-GB" sz="1800" b="0" i="0" kern="1200" dirty="0">
                <a:solidFill>
                  <a:schemeClr val="tx1"/>
                </a:solidFill>
                <a:effectLst/>
                <a:latin typeface="+mn-lt"/>
                <a:ea typeface="+mn-ea"/>
                <a:cs typeface="+mn-cs"/>
              </a:rPr>
              <a:t>Doing your DofE can be particularly beneficial for you as young people – in this part of the website we wanted to introduce you to the course and what it contains but provide stories from young people that have been there before.</a:t>
            </a:r>
            <a:r>
              <a:rPr lang="en-GB" sz="1800" b="0" i="0" kern="1200" baseline="0" dirty="0">
                <a:solidFill>
                  <a:schemeClr val="tx1"/>
                </a:solidFill>
                <a:effectLst/>
                <a:latin typeface="+mn-lt"/>
                <a:ea typeface="+mn-ea"/>
                <a:cs typeface="+mn-cs"/>
              </a:rPr>
              <a:t> These students can show how it has made a measurable different to their lives and the confidence in their own skills to go to new environments and thrive.</a:t>
            </a:r>
          </a:p>
          <a:p>
            <a:pPr fontAlgn="t"/>
            <a:endParaRPr lang="en-GB" sz="1800" b="0" i="0" kern="1200" dirty="0">
              <a:solidFill>
                <a:schemeClr val="tx1"/>
              </a:solidFill>
              <a:effectLst/>
              <a:latin typeface="+mn-lt"/>
              <a:ea typeface="+mn-ea"/>
              <a:cs typeface="+mn-cs"/>
            </a:endParaRPr>
          </a:p>
          <a:p>
            <a:pPr fontAlgn="t"/>
            <a:r>
              <a:rPr lang="en-GB" sz="1800" b="0" i="0" kern="1200" dirty="0">
                <a:solidFill>
                  <a:schemeClr val="tx1"/>
                </a:solidFill>
                <a:effectLst/>
                <a:latin typeface="+mn-lt"/>
                <a:ea typeface="+mn-ea"/>
                <a:cs typeface="+mn-cs"/>
              </a:rPr>
              <a:t>The video gives a snapshot of the opportunities that you have available at St Paul’s Academy. Participating in the Bronze or Silver Awards give you the chance to </a:t>
            </a:r>
            <a:r>
              <a:rPr lang="en-GB" sz="2000" b="1" i="0" u="sng" kern="1200" dirty="0">
                <a:solidFill>
                  <a:srgbClr val="FF0000"/>
                </a:solidFill>
                <a:effectLst/>
                <a:latin typeface="+mn-lt"/>
                <a:ea typeface="+mn-ea"/>
                <a:cs typeface="+mn-cs"/>
              </a:rPr>
              <a:t>a chance to grow!</a:t>
            </a:r>
          </a:p>
          <a:p>
            <a:pPr fontAlgn="t"/>
            <a:endParaRPr lang="en-GB" sz="1800" b="0" i="0" kern="1200" dirty="0">
              <a:solidFill>
                <a:schemeClr val="tx1"/>
              </a:solidFill>
              <a:effectLst/>
              <a:latin typeface="+mn-lt"/>
              <a:ea typeface="+mn-ea"/>
              <a:cs typeface="+mn-cs"/>
            </a:endParaRPr>
          </a:p>
        </p:txBody>
      </p:sp>
      <p:sp>
        <p:nvSpPr>
          <p:cNvPr id="15" name="TextBox 14">
            <a:extLst>
              <a:ext uri="{FF2B5EF4-FFF2-40B4-BE49-F238E27FC236}">
                <a16:creationId xmlns:a16="http://schemas.microsoft.com/office/drawing/2014/main" id="{ACF894C0-57DC-40E1-9EAF-D6E959F8F9AD}"/>
              </a:ext>
            </a:extLst>
          </p:cNvPr>
          <p:cNvSpPr txBox="1"/>
          <p:nvPr/>
        </p:nvSpPr>
        <p:spPr>
          <a:xfrm>
            <a:off x="2610822" y="1661736"/>
            <a:ext cx="6292310" cy="923330"/>
          </a:xfrm>
          <a:prstGeom prst="rect">
            <a:avLst/>
          </a:prstGeom>
          <a:noFill/>
        </p:spPr>
        <p:txBody>
          <a:bodyPr wrap="square">
            <a:spAutoFit/>
          </a:bodyPr>
          <a:lstStyle/>
          <a:p>
            <a:r>
              <a:rPr lang="en-GB" dirty="0">
                <a:hlinkClick r:id="rId3"/>
              </a:rPr>
              <a:t>https://www.youtube.com/watch?v=yN7wTcxK408&amp;ab_channel=theDofEUK</a:t>
            </a:r>
            <a:endParaRPr lang="en-GB" dirty="0"/>
          </a:p>
          <a:p>
            <a:endParaRPr lang="en-GB" dirty="0"/>
          </a:p>
        </p:txBody>
      </p:sp>
    </p:spTree>
    <p:extLst>
      <p:ext uri="{BB962C8B-B14F-4D97-AF65-F5344CB8AC3E}">
        <p14:creationId xmlns:p14="http://schemas.microsoft.com/office/powerpoint/2010/main" val="551976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288</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 Davis</dc:creator>
  <cp:lastModifiedBy>Eileen</cp:lastModifiedBy>
  <cp:revision>7</cp:revision>
  <dcterms:created xsi:type="dcterms:W3CDTF">2024-01-22T20:33:13Z</dcterms:created>
  <dcterms:modified xsi:type="dcterms:W3CDTF">2024-01-23T20:43:44Z</dcterms:modified>
</cp:coreProperties>
</file>